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cfb8b6d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cfb8b6d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cc37b81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cc37b81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6025ce76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26025ce76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When searching into certain algorithms that would work, make EXTRA sure that the algorithm can be used for your case specifically. </a:t>
            </a:r>
            <a:r>
              <a:rPr b="1" lang="en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Two</a:t>
            </a:r>
            <a:r>
              <a:rPr lang="en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weeks of trying to get the algorithm to work for us down the drain…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6025ce76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6025ce76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6025ce76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26025ce76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cc37b815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4cc37b815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6025ce76f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6025ce76f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cfb8b6df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cfb8b6df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video of rokoko’s SmartSuit Pro - a camera-IMU based system costing around $3000 dollars. While obviously we may not approach the same polish as student with less than a month left of classes, our goal is to utilize Ultrawideband sensors to achieve a similar model rig with built in error correction.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39ecc82de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239ecc82de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IMU alone for position tracking is either inaccurate and/or expensive. UWB alone for position solves for the positional accuracy &amp; expenses, but limited rotational data.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39ecc82d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239ecc82d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IMU alone for position tracking is either inaccurate and/or expensive. UWB alone for position solves for the positional accuracy &amp; expenses, but limited rotational data.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29e66c98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29e66c98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Therefore, our solution is to combine the 2 methods, where the inaccurate positional but accurate rotational IMU with accurate positional UWB to match the expensive IMU performance.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6025ce76f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26025ce76f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Therefore, our solution is to combine the 2 methods, where the inaccurate positional but accurate rotational IMU with accurate positional UWB to match the expensive IMU performance.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cc37b815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4cc37b815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1b766a31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1b766a31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cc37b815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4cc37b815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SONV-_7sg9qucWNK0bpxrZmhsF1idPD9/view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3T_FwSI-yfzFV-AHk8iIXkublPIQvomf/view" TargetMode="External"/><Relationship Id="rId4" Type="http://schemas.openxmlformats.org/officeDocument/2006/relationships/image" Target="../media/image2.jpg"/><Relationship Id="rId5" Type="http://schemas.openxmlformats.org/officeDocument/2006/relationships/hyperlink" Target="https://media.rokoko.com/raw-data-ssp.mp4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4cDEJHZMT9LXn7aiOZlPh3dGtLlXlQ_B/view" TargetMode="External"/><Relationship Id="rId4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Full-Body Tracking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Anh Le, Branson Beihl, Danny Vo, Michael Shao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150" y="2265150"/>
            <a:ext cx="3022275" cy="302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57" name="Google Shape;157;p22" title="Mocap Compar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8300" y="431975"/>
            <a:ext cx="6445700" cy="44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Obstacles/Challenges</a:t>
            </a:r>
            <a:endParaRPr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729450" y="2439275"/>
            <a:ext cx="4078500" cy="24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Quality Control!!</a:t>
            </a:r>
            <a:endParaRPr sz="2000"/>
          </a:p>
          <a:p>
            <a:pPr indent="-323850" lvl="1" marL="914400" rtl="0" algn="l">
              <a:spcBef>
                <a:spcPts val="0"/>
              </a:spcBef>
              <a:spcAft>
                <a:spcPts val="1000"/>
              </a:spcAft>
              <a:buSzPts val="1500"/>
              <a:buChar char="○"/>
            </a:pPr>
            <a:r>
              <a:rPr lang="en" sz="1500"/>
              <a:t>Wasted a week figuring out the ESP8266 wifi module had to be replaced…</a:t>
            </a:r>
            <a:endParaRPr sz="1500"/>
          </a:p>
        </p:txBody>
      </p:sp>
      <p:grpSp>
        <p:nvGrpSpPr>
          <p:cNvPr id="164" name="Google Shape;164;p23"/>
          <p:cNvGrpSpPr/>
          <p:nvPr/>
        </p:nvGrpSpPr>
        <p:grpSpPr>
          <a:xfrm>
            <a:off x="4883677" y="1959210"/>
            <a:ext cx="3943251" cy="2893609"/>
            <a:chOff x="4883677" y="1959210"/>
            <a:chExt cx="3943251" cy="2893609"/>
          </a:xfrm>
        </p:grpSpPr>
        <p:pic>
          <p:nvPicPr>
            <p:cNvPr id="165" name="Google Shape;16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345478">
              <a:off x="5136350" y="3229500"/>
              <a:ext cx="1385900" cy="134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630890">
              <a:off x="7210475" y="3192925"/>
              <a:ext cx="1385900" cy="134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997118">
              <a:off x="6229550" y="3126025"/>
              <a:ext cx="1385900" cy="134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929038">
              <a:off x="5439725" y="2926475"/>
              <a:ext cx="1385900" cy="134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2">
              <a:off x="6590675" y="2748050"/>
              <a:ext cx="1385900" cy="134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479717">
              <a:off x="5806875" y="2480400"/>
              <a:ext cx="1385900" cy="134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165755">
              <a:off x="6452000" y="2297375"/>
              <a:ext cx="1385899" cy="134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45691">
              <a:off x="5806875" y="2348875"/>
              <a:ext cx="1385900" cy="134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905753">
              <a:off x="6360475" y="2198575"/>
              <a:ext cx="1385899" cy="1344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Obstacles/Challenges</a:t>
            </a: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17816">
            <a:off x="6085476" y="683749"/>
            <a:ext cx="1644599" cy="18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91763">
            <a:off x="5545497" y="1465100"/>
            <a:ext cx="3171699" cy="2978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/>
          <p:nvPr/>
        </p:nvSpPr>
        <p:spPr>
          <a:xfrm rot="963652">
            <a:off x="5509856" y="1345010"/>
            <a:ext cx="3394077" cy="3218612"/>
          </a:xfrm>
          <a:prstGeom prst="noSmoking">
            <a:avLst>
              <a:gd fmla="val 604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729450" y="2265700"/>
            <a:ext cx="4078500" cy="26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Rabbit holes!</a:t>
            </a:r>
            <a:endParaRPr i="1" sz="20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Crashed into multiple algorithms that turned out to not work!</a:t>
            </a:r>
            <a:endParaRPr sz="1500"/>
          </a:p>
          <a:p>
            <a:pPr indent="-323850" lvl="1" marL="914400" rtl="0" algn="l">
              <a:spcBef>
                <a:spcPts val="1000"/>
              </a:spcBef>
              <a:spcAft>
                <a:spcPts val="1000"/>
              </a:spcAft>
              <a:buSzPts val="1500"/>
              <a:buChar char="○"/>
            </a:pPr>
            <a:r>
              <a:rPr b="1" lang="en" sz="1500"/>
              <a:t>T</a:t>
            </a:r>
            <a:r>
              <a:rPr b="1" lang="en" sz="1500"/>
              <a:t>wo</a:t>
            </a:r>
            <a:r>
              <a:rPr lang="en" sz="1500"/>
              <a:t> weeks of  getting the </a:t>
            </a:r>
            <a:r>
              <a:rPr b="1" lang="en" sz="1500"/>
              <a:t>wrong</a:t>
            </a:r>
            <a:r>
              <a:rPr lang="en" sz="1500"/>
              <a:t> algorithm to work for us down the drain…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Obstacles/Challenges</a:t>
            </a:r>
            <a:endParaRPr/>
          </a:p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729450" y="2329650"/>
            <a:ext cx="4615200" cy="2010300"/>
          </a:xfrm>
          <a:prstGeom prst="rect">
            <a:avLst/>
          </a:prstGeom>
        </p:spPr>
        <p:txBody>
          <a:bodyPr anchorCtr="0" anchor="t" bIns="91425" lIns="91425" spcFirstLastPara="1" rIns="368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Complex codebase</a:t>
            </a:r>
            <a:endParaRPr sz="2000"/>
          </a:p>
          <a:p>
            <a:pPr indent="-323850" lvl="1" marL="914400" marR="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Old codebases that don’t have much documentation</a:t>
            </a:r>
            <a:endParaRPr sz="1500"/>
          </a:p>
          <a:p>
            <a:pPr indent="-323850" lvl="1" marL="914400" marR="0" rtl="0" algn="l">
              <a:spcBef>
                <a:spcPts val="10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Weird bugs in the networking and threading</a:t>
            </a:r>
            <a:endParaRPr sz="1500"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525" y="802725"/>
            <a:ext cx="2476974" cy="378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Obstacles/Challenges</a:t>
            </a:r>
            <a:endParaRPr/>
          </a:p>
        </p:txBody>
      </p:sp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729450" y="2393600"/>
            <a:ext cx="4078500" cy="25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Dependencies!</a:t>
            </a:r>
            <a:endParaRPr sz="20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Working in parallel with dependencies forced us to create custom test data with another system, diverging time &amp; effort.</a:t>
            </a:r>
            <a:endParaRPr sz="1500"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625" y="1174875"/>
            <a:ext cx="2686400" cy="35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haven’t done</a:t>
            </a:r>
            <a:endParaRPr/>
          </a:p>
        </p:txBody>
      </p:sp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729450" y="2078875"/>
            <a:ext cx="4967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Complete the pipeline from sensor</a:t>
            </a:r>
            <a:r>
              <a:rPr lang="en" sz="2000"/>
              <a:t> collection</a:t>
            </a:r>
            <a:r>
              <a:rPr lang="en" sz="2000"/>
              <a:t> to skeleton rig.</a:t>
            </a:r>
            <a:endParaRPr sz="20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 sz="2000"/>
              <a:t>Pipeline Widening:</a:t>
            </a:r>
            <a:r>
              <a:rPr lang="en" sz="2000"/>
              <a:t> </a:t>
            </a:r>
            <a:r>
              <a:rPr lang="en" sz="2000"/>
              <a:t>Setting up the system to account for several sensors utilizing IMU &amp; UWB fused localisation.</a:t>
            </a:r>
            <a:endParaRPr sz="2000"/>
          </a:p>
          <a:p>
            <a:pPr indent="-336550" lvl="0" marL="457200" rtl="0" algn="l">
              <a:spcBef>
                <a:spcPts val="1000"/>
              </a:spcBef>
              <a:spcAft>
                <a:spcPts val="1200"/>
              </a:spcAft>
              <a:buSzPct val="100000"/>
              <a:buChar char="●"/>
            </a:pPr>
            <a:r>
              <a:rPr b="1" lang="en" sz="2000"/>
              <a:t>Pipeline Standardization:</a:t>
            </a:r>
            <a:r>
              <a:rPr lang="en" sz="2000"/>
              <a:t> Creating a SMPL mesh to apply to the skeleton rig. </a:t>
            </a:r>
            <a:endParaRPr sz="2000"/>
          </a:p>
        </p:txBody>
      </p:sp>
      <p:pic>
        <p:nvPicPr>
          <p:cNvPr id="203" name="Google Shape;203;p27"/>
          <p:cNvPicPr preferRelativeResize="0"/>
          <p:nvPr/>
        </p:nvPicPr>
        <p:blipFill rotWithShape="1">
          <a:blip r:embed="rId3">
            <a:alphaModFix/>
          </a:blip>
          <a:srcRect b="12214" l="36996" r="31953" t="21114"/>
          <a:stretch/>
        </p:blipFill>
        <p:spPr>
          <a:xfrm>
            <a:off x="5843076" y="1588975"/>
            <a:ext cx="2839175" cy="29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 rotWithShape="1">
          <a:blip r:embed="rId3">
            <a:alphaModFix/>
          </a:blip>
          <a:srcRect b="22793" l="4997" r="4790" t="16457"/>
          <a:stretch/>
        </p:blipFill>
        <p:spPr>
          <a:xfrm>
            <a:off x="1532625" y="1783600"/>
            <a:ext cx="6078725" cy="30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>
            <p:ph idx="4294967295" type="title"/>
          </p:nvPr>
        </p:nvSpPr>
        <p:spPr>
          <a:xfrm>
            <a:off x="727800" y="420363"/>
            <a:ext cx="7688400" cy="11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940" u="sng">
                <a:solidFill>
                  <a:schemeClr val="lt1"/>
                </a:solidFill>
              </a:rPr>
              <a:t>Questions?</a:t>
            </a:r>
            <a:endParaRPr sz="6940" u="sng">
              <a:solidFill>
                <a:schemeClr val="lt1"/>
              </a:solidFill>
            </a:endParaRPr>
          </a:p>
        </p:txBody>
      </p:sp>
      <p:sp>
        <p:nvSpPr>
          <p:cNvPr id="211" name="Google Shape;211;p28"/>
          <p:cNvSpPr/>
          <p:nvPr/>
        </p:nvSpPr>
        <p:spPr>
          <a:xfrm>
            <a:off x="0" y="0"/>
            <a:ext cx="9144000" cy="30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 title="raw-data-ss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873" y="1900875"/>
            <a:ext cx="5004264" cy="28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2223588" y="4762800"/>
            <a:ext cx="469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Credit: </a:t>
            </a:r>
            <a:r>
              <a:rPr lang="en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https://media.rokoko.com/raw-data-ssp.mp4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Capture (MoCap)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Problem: </a:t>
            </a:r>
            <a:r>
              <a:rPr i="1" lang="en"/>
              <a:t>Cost and/or Accuracy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063" y="2424338"/>
            <a:ext cx="3303150" cy="20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729450" y="2378500"/>
            <a:ext cx="42390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latin typeface="Lato"/>
                <a:ea typeface="Lato"/>
                <a:cs typeface="Lato"/>
                <a:sym typeface="Lato"/>
              </a:rPr>
              <a:t>Sony Mocopi (Jan 2023)</a:t>
            </a:r>
            <a:endParaRPr sz="20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Cost: 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¥50,000 ($360)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6 IMUs (3 Degrees of Freedom)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Suffers from drift; large errors in position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Problem: </a:t>
            </a:r>
            <a:r>
              <a:rPr i="1" lang="en"/>
              <a:t>Cost and/or Accuracy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452375" y="3999175"/>
            <a:ext cx="23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3825" y="2011125"/>
            <a:ext cx="1863725" cy="271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729450" y="2397250"/>
            <a:ext cx="38883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latin typeface="Lato"/>
                <a:ea typeface="Lato"/>
                <a:cs typeface="Lato"/>
                <a:sym typeface="Lato"/>
              </a:rPr>
              <a:t>TESLASUIT IMU Mocap</a:t>
            </a:r>
            <a:endParaRPr sz="20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Cost: $10,000+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14 IMUs 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(9 Degrees of Freedom)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High cost, high precision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Solution: </a:t>
            </a:r>
            <a:r>
              <a:rPr i="1" lang="en"/>
              <a:t>Sensor Fusion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17"/>
          <p:cNvGrpSpPr/>
          <p:nvPr/>
        </p:nvGrpSpPr>
        <p:grpSpPr>
          <a:xfrm>
            <a:off x="-1080014" y="1853805"/>
            <a:ext cx="4894476" cy="2526018"/>
            <a:chOff x="486500" y="1880750"/>
            <a:chExt cx="6114274" cy="3155551"/>
          </a:xfrm>
        </p:grpSpPr>
        <p:pic>
          <p:nvPicPr>
            <p:cNvPr id="117" name="Google Shape;117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1400" y="1880750"/>
              <a:ext cx="6089374" cy="315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7"/>
            <p:cNvSpPr/>
            <p:nvPr/>
          </p:nvSpPr>
          <p:spPr>
            <a:xfrm>
              <a:off x="486500" y="1941625"/>
              <a:ext cx="3015900" cy="145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511400" y="3061175"/>
              <a:ext cx="2866200" cy="1899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128591" y="3795338"/>
              <a:ext cx="1359600" cy="1172400"/>
            </a:xfrm>
            <a:prstGeom prst="rtTriangle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7"/>
          <p:cNvSpPr txBox="1"/>
          <p:nvPr/>
        </p:nvSpPr>
        <p:spPr>
          <a:xfrm>
            <a:off x="1883075" y="4489725"/>
            <a:ext cx="1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Lato"/>
                <a:ea typeface="Lato"/>
                <a:cs typeface="Lato"/>
                <a:sym typeface="Lato"/>
              </a:rPr>
              <a:t>ULoc</a:t>
            </a:r>
            <a:endParaRPr b="1" sz="2000" u="sng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187" y="1853850"/>
            <a:ext cx="3082475" cy="252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5496513" y="4489725"/>
            <a:ext cx="212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Lato"/>
                <a:ea typeface="Lato"/>
                <a:cs typeface="Lato"/>
                <a:sym typeface="Lato"/>
              </a:rPr>
              <a:t>IMU (MPU6050)</a:t>
            </a:r>
            <a:endParaRPr b="1" sz="2000"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Solution: </a:t>
            </a:r>
            <a:r>
              <a:rPr i="1" lang="en"/>
              <a:t>Sensor Fusion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2781900" y="4444050"/>
            <a:ext cx="358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Lato"/>
                <a:ea typeface="Lato"/>
                <a:cs typeface="Lato"/>
                <a:sym typeface="Lato"/>
              </a:rPr>
              <a:t>ULoc &amp; IMU (MPU6050)</a:t>
            </a:r>
            <a:endParaRPr b="1" sz="2000" u="sng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/>
          </a:blip>
          <a:srcRect b="12438" l="0" r="0" t="9963"/>
          <a:stretch/>
        </p:blipFill>
        <p:spPr>
          <a:xfrm>
            <a:off x="2478428" y="1930500"/>
            <a:ext cx="4187151" cy="243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 b="29498" l="14951" r="39589" t="0"/>
          <a:stretch/>
        </p:blipFill>
        <p:spPr>
          <a:xfrm>
            <a:off x="5965650" y="480550"/>
            <a:ext cx="3080976" cy="466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 b="29498" l="5946" r="83290" t="0"/>
          <a:stretch/>
        </p:blipFill>
        <p:spPr>
          <a:xfrm>
            <a:off x="0" y="480550"/>
            <a:ext cx="729449" cy="466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 - ULoc Sensor Fusion</a:t>
            </a:r>
            <a:endParaRPr/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729450" y="2078875"/>
            <a:ext cx="5236200" cy="26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Initializing the UWB ULoc positional localisation system.</a:t>
            </a:r>
            <a:endParaRPr sz="20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Set-up the IMU collection from the ULoc remote.</a:t>
            </a:r>
            <a:endParaRPr sz="2000"/>
          </a:p>
          <a:p>
            <a:pPr indent="-32861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1852"/>
              <a:t>Characterize the error of the IMU</a:t>
            </a:r>
            <a:endParaRPr sz="1852"/>
          </a:p>
          <a:p>
            <a:pPr indent="-32861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1852"/>
              <a:t>Synchronize sensors</a:t>
            </a:r>
            <a:endParaRPr sz="1852"/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SzPct val="100000"/>
              <a:buChar char="●"/>
            </a:pPr>
            <a:r>
              <a:rPr lang="en" sz="2000"/>
              <a:t>Use GTSAM</a:t>
            </a:r>
            <a:r>
              <a:rPr lang="en" sz="2000"/>
              <a:t> to sensor fuse IMU and UWB data.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44" name="Google Shape;144;p20" title="2023-05-31 19-11-07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9525" y="516275"/>
            <a:ext cx="6384475" cy="46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 - Inverse Kinematics</a:t>
            </a:r>
            <a:endParaRPr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729450" y="2078875"/>
            <a:ext cx="4897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Pose estimation implemented in Unity</a:t>
            </a:r>
            <a:endParaRPr sz="15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Parse position and rotation of 6 points on body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Utilized test data set using HTC Vive trackers</a:t>
            </a:r>
            <a:endParaRPr sz="2000"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125" y="2078875"/>
            <a:ext cx="2261100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